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BA11B5-DFBB-497B-91BA-B962088452D2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DEC502-D96F-449A-908C-0EEE54BBDEB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9696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56FB23B-C518-4AEC-9262-A2899C2BEA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69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284FD1-0DD4-4349-A948-03E9738EBA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9651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52A772-FE92-4C07-9E55-953FBCD135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756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106FF2-9E7E-4516-B2F0-F1839E0AC3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846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2A6DC9-4F38-423F-96FB-1841F6A08C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759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BB0552-5FB7-43AE-BD3C-6EB2DE9B77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052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0890E0-25EE-47F2-9D45-10DFD025D8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985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67BBCD-BD00-46DD-92CC-A10B4C6108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49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14A1F1-01F1-4FFD-BC11-FAA5121966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787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7E967A-E11A-45B0-9D27-C38D50D2C2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488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Lord, speak to me, that I may speak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living echoes of thy tone;</a:t>
            </a:r>
            <a:endParaRPr lang="en-NZ" dirty="0"/>
          </a:p>
          <a:p>
            <a:r>
              <a:rPr lang="en-GB" dirty="0"/>
              <a:t>	as thou hast sought, so let me seek</a:t>
            </a:r>
            <a:endParaRPr lang="en-NZ" dirty="0"/>
          </a:p>
          <a:p>
            <a:r>
              <a:rPr lang="en-GB" dirty="0"/>
              <a:t>		thine erring children lost and lone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teach me, Lord, that I may teach</a:t>
            </a:r>
            <a:endParaRPr lang="en-NZ" dirty="0"/>
          </a:p>
          <a:p>
            <a:r>
              <a:rPr lang="en-GB" dirty="0"/>
              <a:t>		the precious things thou </a:t>
            </a:r>
            <a:r>
              <a:rPr lang="en-GB" dirty="0" err="1"/>
              <a:t>dost</a:t>
            </a:r>
            <a:r>
              <a:rPr lang="en-GB" dirty="0"/>
              <a:t> impart;</a:t>
            </a:r>
            <a:endParaRPr lang="en-NZ" dirty="0"/>
          </a:p>
          <a:p>
            <a:r>
              <a:rPr lang="en-GB" dirty="0"/>
              <a:t>	and wing my words that they may reach</a:t>
            </a:r>
            <a:endParaRPr lang="en-NZ" dirty="0"/>
          </a:p>
          <a:p>
            <a:r>
              <a:rPr lang="en-GB" dirty="0"/>
              <a:t>		the hidden depths of many a heart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lead me, Lord, that I may lead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wand’ring</a:t>
            </a:r>
            <a:r>
              <a:rPr lang="en-GB" dirty="0"/>
              <a:t> and the </a:t>
            </a:r>
            <a:r>
              <a:rPr lang="en-GB" dirty="0" err="1"/>
              <a:t>wav’ring</a:t>
            </a:r>
            <a:r>
              <a:rPr lang="en-GB" dirty="0"/>
              <a:t> feet;</a:t>
            </a:r>
            <a:endParaRPr lang="en-NZ" dirty="0"/>
          </a:p>
          <a:p>
            <a:r>
              <a:rPr lang="en-GB" dirty="0"/>
              <a:t>	O feed me, Lord, that I may feed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hung’ring</a:t>
            </a:r>
            <a:r>
              <a:rPr lang="en-GB" dirty="0"/>
              <a:t> ones with manna sweet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5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O strengthen me, that while I stand</a:t>
            </a:r>
            <a:endParaRPr lang="en-NZ" dirty="0"/>
          </a:p>
          <a:p>
            <a:r>
              <a:rPr lang="en-GB" dirty="0"/>
              <a:t>		firm on the rock and strong in thee,</a:t>
            </a:r>
            <a:endParaRPr lang="en-NZ" dirty="0"/>
          </a:p>
          <a:p>
            <a:r>
              <a:rPr lang="en-GB" dirty="0"/>
              <a:t>	I may stretch out a loving hand</a:t>
            </a:r>
            <a:endParaRPr lang="en-NZ" dirty="0"/>
          </a:p>
          <a:p>
            <a:r>
              <a:rPr lang="en-GB" dirty="0"/>
              <a:t>		to wrestlers with the troubled sea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165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use me, Lord, use even me,</a:t>
            </a:r>
            <a:endParaRPr lang="en-NZ" dirty="0"/>
          </a:p>
          <a:p>
            <a:r>
              <a:rPr lang="en-GB" dirty="0"/>
              <a:t>		just as thou wilt, and when, and where,</a:t>
            </a:r>
            <a:endParaRPr lang="en-NZ" dirty="0"/>
          </a:p>
          <a:p>
            <a:r>
              <a:rPr lang="en-GB" dirty="0"/>
              <a:t>	until thy blessed face I see,</a:t>
            </a:r>
            <a:endParaRPr lang="en-NZ" dirty="0"/>
          </a:p>
          <a:p>
            <a:r>
              <a:rPr lang="en-GB" dirty="0"/>
              <a:t>		thy rest, thy joy, thy glory share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Frances R. </a:t>
            </a:r>
            <a:r>
              <a:rPr lang="en-GB" sz="1000" dirty="0" err="1"/>
              <a:t>Havergal</a:t>
            </a:r>
            <a:r>
              <a:rPr lang="en-GB" sz="1000" dirty="0"/>
              <a:t>, 1872</a:t>
            </a:r>
            <a:endParaRPr lang="en-NZ" sz="1000" dirty="0"/>
          </a:p>
          <a:p>
            <a:pPr algn="r"/>
            <a:r>
              <a:rPr lang="en-GB" sz="1000" dirty="0"/>
              <a:t>Tune: Robert A. Schumann, 1839, from </a:t>
            </a:r>
            <a:r>
              <a:rPr lang="en-GB" sz="1000" i="1" dirty="0" err="1"/>
              <a:t>Nachtstücke</a:t>
            </a:r>
            <a:r>
              <a:rPr lang="en-GB" sz="1000" dirty="0"/>
              <a:t>, Op. 23, No. 4, arr.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2014-03-04T08:56:41Z</dcterms:created>
  <dcterms:modified xsi:type="dcterms:W3CDTF">2014-03-04T08:58:25Z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